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60" r:id="rId5"/>
    <p:sldId id="276" r:id="rId6"/>
    <p:sldId id="262" r:id="rId7"/>
    <p:sldId id="275" r:id="rId8"/>
    <p:sldId id="285" r:id="rId9"/>
    <p:sldId id="287" r:id="rId10"/>
    <p:sldId id="286" r:id="rId11"/>
    <p:sldId id="284" r:id="rId12"/>
    <p:sldId id="280" r:id="rId13"/>
    <p:sldId id="278" r:id="rId14"/>
    <p:sldId id="281" r:id="rId15"/>
    <p:sldId id="282" r:id="rId16"/>
    <p:sldId id="283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BA7C2-C9AF-4DBF-B491-445594B14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1E44E9-FCE0-4BF5-9956-A980AFC6D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B5CD2-E32C-47FE-A82F-C38559F7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EA54F-1079-49A1-9BAE-08EB1F2D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C4E024-43F0-4FA9-9D6F-96F15E98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8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21679-C67B-4A3B-9727-BE4DDABC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6EE258-8124-4FCD-91AE-60B2CF4A1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785AB-F9D6-40B5-B7CA-8236D684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001672-3EC0-4B74-9A83-CEEE9166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A040A-D84E-479C-BBC0-5D7DDBBB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1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445147-4CF4-4108-B9D1-079F3FCC6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2DB25A-2D93-41B6-9E94-1DA4E7896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FF4F07-7864-4FD8-B227-01CBB5E9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73EBF-E9E7-4279-BEDE-A2C390D0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6B2156-E4C8-473E-A90F-1171C6AE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3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3B58-D5D2-47CB-A31C-3B215C4C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1D585-7EA7-4254-BAFF-D06DB59E8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8FDDF-EAD6-47CC-9809-AB5BAB7A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6B48D-0C11-44FA-9FF9-8A050ACC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4C3B1-F9BD-4687-8437-07C5B01B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9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CE4B3-C976-43A9-9155-941F29F2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571DAB-250F-4CD5-9D32-A865E0F29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161FC-C86E-43D5-B94F-63CFA383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C851CE-4852-4FD7-A5C4-E5494EDD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B821A-1E0F-4794-A8A2-A03B05A4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0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A7DE5-A907-47BF-9A4E-E00AB26D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A8741-6506-4DDF-887B-31889831B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2634CA-5902-431A-9A0F-476D1BF7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9E67E6-1F17-4BBC-A1D9-26A4AA26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FCD396-AE80-424F-82B1-C3E69ACB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DF660-8D76-49CD-AA5F-A3EC5B28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83545-FE21-4210-A065-26674BA0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FEE3C1-115C-49AE-B028-74C15E5A1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38A5B0-1136-4419-A459-73717D48B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4AAFF5-4165-46DD-8AE0-505BCEB9B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EA4459-CB67-49E7-9525-D45FE7598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39E684-1986-412C-9532-CC1F237B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ED702A-09EC-47FB-8DED-040D5BD5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14B60-47A0-4A25-B030-AA1C08E1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8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64488-BDA6-41D9-8D2A-B5F64327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D532AC-8213-4AA3-9008-9A960AA1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AD9741-D393-484B-9D99-E3D1D2FF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9B0D5C-808C-4CEC-B006-8C9EC5F8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3B6218-B98C-4725-8B9C-07354A83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A34136-A232-4ADC-B17F-C572CAC6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7307E9-1E77-490E-B0F6-578CAFBB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5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369E8-02E5-4902-A339-B399A510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B1CC0C-F3CF-4630-A273-E1D9969B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3DBB0-F552-4E9B-9F3B-DB2D3226D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65DF8-127B-4318-BB66-E7F856D1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09B7-ADAC-40D2-B1E4-D1D07110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CB575B-5FC0-4B4C-88CE-B6379E65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4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7FDD5-BDCF-4D59-AB6A-69230DD8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4348E3-CC68-433B-9BAA-872C6B8AC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CC12E1-2DD7-4A43-AE7C-EEFA7F49A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41F35-E778-4478-8D92-522A21BE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EBECC2-FC18-4760-9D96-F9A3B990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C476E-738A-4994-85E1-AC22DAD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7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AF3E2-587F-4A38-AC71-756E5FFE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6ACB63-5767-4187-93DA-705FFE70F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D0AC0-6895-456D-AAE5-5EBDD79F6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139B-1DC7-484B-9576-6A4ADF9087A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5E670-96E0-41B2-86E2-74FD2FBA1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08441-9C10-4283-8E0B-5047C8E00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3178-58D0-4D85-A7D3-82A827A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3.jp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ED0A1A-635E-47C4-9E41-79582B77D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Закрепление изученного материала. Чтение слов с буквой Й/й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2C958BD-5EA9-4656-87A5-50725DDAA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638175"/>
            <a:ext cx="8272462" cy="31892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обучения грамоте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класс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BBF4D-1174-447D-9050-2B3FFDD069FD}"/>
              </a:ext>
            </a:extLst>
          </p:cNvPr>
          <p:cNvSpPr txBox="1"/>
          <p:nvPr/>
        </p:nvSpPr>
        <p:spPr>
          <a:xfrm>
            <a:off x="9024534" y="4721242"/>
            <a:ext cx="2929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начальных классов</a:t>
            </a:r>
          </a:p>
          <a:p>
            <a:r>
              <a:rPr lang="ru-RU" dirty="0">
                <a:solidFill>
                  <a:schemeClr val="bg1"/>
                </a:solidFill>
              </a:rPr>
              <a:t>Кулакова Наталья Ивановна</a:t>
            </a:r>
          </a:p>
          <a:p>
            <a:r>
              <a:rPr lang="ru-RU" dirty="0">
                <a:solidFill>
                  <a:schemeClr val="bg1"/>
                </a:solidFill>
              </a:rPr>
              <a:t>2021 г, февраль</a:t>
            </a:r>
          </a:p>
        </p:txBody>
      </p:sp>
    </p:spTree>
    <p:extLst>
      <p:ext uri="{BB962C8B-B14F-4D97-AF65-F5344CB8AC3E}">
        <p14:creationId xmlns:p14="http://schemas.microsoft.com/office/powerpoint/2010/main" val="400214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50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013F22A-4841-48DB-9887-191195AF0EDF}"/>
              </a:ext>
            </a:extLst>
          </p:cNvPr>
          <p:cNvGrpSpPr/>
          <p:nvPr/>
        </p:nvGrpSpPr>
        <p:grpSpPr>
          <a:xfrm>
            <a:off x="8392134" y="4740961"/>
            <a:ext cx="2974602" cy="1822553"/>
            <a:chOff x="4608699" y="2517723"/>
            <a:chExt cx="2974602" cy="1822553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61D0E04-F951-48B4-96EA-53863F5F4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699" y="2517723"/>
              <a:ext cx="2974602" cy="1822553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106C2ED-9490-4EA5-B8AF-5F352DD389B5}"/>
                </a:ext>
              </a:extLst>
            </p:cNvPr>
            <p:cNvSpPr/>
            <p:nvPr/>
          </p:nvSpPr>
          <p:spPr>
            <a:xfrm>
              <a:off x="5402510" y="3481431"/>
              <a:ext cx="469784" cy="4530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2D57268-9743-4BE9-A842-1417ADFEF13D}"/>
                </a:ext>
              </a:extLst>
            </p:cNvPr>
            <p:cNvSpPr/>
            <p:nvPr/>
          </p:nvSpPr>
          <p:spPr>
            <a:xfrm>
              <a:off x="5861108" y="3481431"/>
              <a:ext cx="469784" cy="4530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F47290B-B61E-413A-8A5C-05F231E397AC}"/>
                </a:ext>
              </a:extLst>
            </p:cNvPr>
            <p:cNvSpPr/>
            <p:nvPr/>
          </p:nvSpPr>
          <p:spPr>
            <a:xfrm>
              <a:off x="6330891" y="3481431"/>
              <a:ext cx="481221" cy="4530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828E8FC-833D-4E92-BA31-3CFAFA4D2D3C}"/>
                </a:ext>
              </a:extLst>
            </p:cNvPr>
            <p:cNvSpPr/>
            <p:nvPr/>
          </p:nvSpPr>
          <p:spPr>
            <a:xfrm>
              <a:off x="6308269" y="3428999"/>
              <a:ext cx="4812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Й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EB387E-FCC5-4EEA-8355-F631FECE3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" y="4740652"/>
            <a:ext cx="2975106" cy="18228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80473E-BB2B-4756-BA3D-90287B4D7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16" y="4757585"/>
            <a:ext cx="2975106" cy="182286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4959DA8-3305-4B15-907B-4412DC7BFACA}"/>
              </a:ext>
            </a:extLst>
          </p:cNvPr>
          <p:cNvGrpSpPr/>
          <p:nvPr/>
        </p:nvGrpSpPr>
        <p:grpSpPr>
          <a:xfrm>
            <a:off x="4235799" y="339245"/>
            <a:ext cx="3246540" cy="3546955"/>
            <a:chOff x="4235799" y="339245"/>
            <a:chExt cx="3246540" cy="354695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37D9CFE-344C-4630-A18F-86375178D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516" y="339245"/>
              <a:ext cx="2975106" cy="2975106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E1F1C24-AD47-4EE8-9D7C-363479C7CB70}"/>
                </a:ext>
              </a:extLst>
            </p:cNvPr>
            <p:cNvSpPr/>
            <p:nvPr/>
          </p:nvSpPr>
          <p:spPr>
            <a:xfrm>
              <a:off x="4235799" y="2971800"/>
              <a:ext cx="3246540" cy="9144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ЙОД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759EE8F-921F-4951-BED4-97CFDD001FF4}"/>
              </a:ext>
            </a:extLst>
          </p:cNvPr>
          <p:cNvGrpSpPr/>
          <p:nvPr/>
        </p:nvGrpSpPr>
        <p:grpSpPr>
          <a:xfrm>
            <a:off x="4246504" y="750279"/>
            <a:ext cx="3246540" cy="3135921"/>
            <a:chOff x="4235799" y="750279"/>
            <a:chExt cx="3246540" cy="313592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406E6A5-CAB6-4DC9-BDFC-7BDE2EC7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1516" y="750279"/>
              <a:ext cx="2975106" cy="2221521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538C43D-330B-441E-A17C-E204B5673B87}"/>
                </a:ext>
              </a:extLst>
            </p:cNvPr>
            <p:cNvSpPr/>
            <p:nvPr/>
          </p:nvSpPr>
          <p:spPr>
            <a:xfrm>
              <a:off x="4235799" y="2971800"/>
              <a:ext cx="3246540" cy="9144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ЛЕЙКА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3B1A9E7-8613-40F3-BDCC-751717596D51}"/>
              </a:ext>
            </a:extLst>
          </p:cNvPr>
          <p:cNvGrpSpPr/>
          <p:nvPr/>
        </p:nvGrpSpPr>
        <p:grpSpPr>
          <a:xfrm>
            <a:off x="4246504" y="750279"/>
            <a:ext cx="3246540" cy="3135921"/>
            <a:chOff x="4235799" y="750279"/>
            <a:chExt cx="3246540" cy="313592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94E9BC6-FE17-45E5-816D-8D7BEE677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6278" y="750279"/>
              <a:ext cx="2975105" cy="2221521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AF17E4B-43BC-41E9-AAA1-2F827907F261}"/>
                </a:ext>
              </a:extLst>
            </p:cNvPr>
            <p:cNvSpPr/>
            <p:nvPr/>
          </p:nvSpPr>
          <p:spPr>
            <a:xfrm>
              <a:off x="4235799" y="2971800"/>
              <a:ext cx="3246540" cy="9144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УЛЕЙ</a:t>
              </a: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5CCFA08-1FDE-4194-B681-E6EE5D328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53" y="4753654"/>
            <a:ext cx="2975106" cy="182286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F82210-2C8E-4923-9ED8-0DC0C0824D5E}"/>
              </a:ext>
            </a:extLst>
          </p:cNvPr>
          <p:cNvGrpSpPr/>
          <p:nvPr/>
        </p:nvGrpSpPr>
        <p:grpSpPr>
          <a:xfrm>
            <a:off x="8402839" y="4748841"/>
            <a:ext cx="2974602" cy="1822553"/>
            <a:chOff x="4608699" y="2517723"/>
            <a:chExt cx="2974602" cy="1822553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A0207BC-CF69-474C-89F4-C25C9C333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699" y="2517723"/>
              <a:ext cx="2974602" cy="182255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B970FC6-CFAF-4397-B974-70ABB26212DC}"/>
                </a:ext>
              </a:extLst>
            </p:cNvPr>
            <p:cNvSpPr/>
            <p:nvPr/>
          </p:nvSpPr>
          <p:spPr>
            <a:xfrm>
              <a:off x="5402510" y="3481431"/>
              <a:ext cx="469784" cy="4530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CDDC28CE-A04D-47AA-8A44-0EDD8AB897D7}"/>
                </a:ext>
              </a:extLst>
            </p:cNvPr>
            <p:cNvSpPr/>
            <p:nvPr/>
          </p:nvSpPr>
          <p:spPr>
            <a:xfrm>
              <a:off x="5861108" y="3481431"/>
              <a:ext cx="469784" cy="4530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A264D4AD-C230-4F23-A13B-7F9D3B8D19F1}"/>
                </a:ext>
              </a:extLst>
            </p:cNvPr>
            <p:cNvSpPr/>
            <p:nvPr/>
          </p:nvSpPr>
          <p:spPr>
            <a:xfrm>
              <a:off x="6330891" y="3481431"/>
              <a:ext cx="481221" cy="4530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8C4B1BF0-3C52-4949-9211-1CD96BB30035}"/>
                </a:ext>
              </a:extLst>
            </p:cNvPr>
            <p:cNvSpPr/>
            <p:nvPr/>
          </p:nvSpPr>
          <p:spPr>
            <a:xfrm>
              <a:off x="6308269" y="3428999"/>
              <a:ext cx="4812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Й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BCC725F-8AF1-451A-BD08-B83BBE3027C9}"/>
              </a:ext>
            </a:extLst>
          </p:cNvPr>
          <p:cNvGrpSpPr/>
          <p:nvPr/>
        </p:nvGrpSpPr>
        <p:grpSpPr>
          <a:xfrm>
            <a:off x="4231265" y="750279"/>
            <a:ext cx="3246540" cy="3135921"/>
            <a:chOff x="4235799" y="750279"/>
            <a:chExt cx="3246540" cy="3135921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F756690-928A-4873-BAEC-6128D9658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0583" y="750279"/>
              <a:ext cx="2975106" cy="2221521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F555DCE-B3B6-4380-907A-7830663E06F2}"/>
                </a:ext>
              </a:extLst>
            </p:cNvPr>
            <p:cNvSpPr/>
            <p:nvPr/>
          </p:nvSpPr>
          <p:spPr>
            <a:xfrm>
              <a:off x="4235799" y="2971800"/>
              <a:ext cx="3246540" cy="9144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СОЙКА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4C8D2DB-43B6-43CB-92D0-1D1796F3C962}"/>
              </a:ext>
            </a:extLst>
          </p:cNvPr>
          <p:cNvGrpSpPr/>
          <p:nvPr/>
        </p:nvGrpSpPr>
        <p:grpSpPr>
          <a:xfrm>
            <a:off x="4180334" y="750279"/>
            <a:ext cx="3297471" cy="3135921"/>
            <a:chOff x="4235798" y="750279"/>
            <a:chExt cx="3297471" cy="3135921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82DBA70-CC6E-4316-A27D-87C238802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6489" y="750279"/>
              <a:ext cx="2965597" cy="2221521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9DA0155-D545-42D1-84A6-04B0DF5F3059}"/>
                </a:ext>
              </a:extLst>
            </p:cNvPr>
            <p:cNvSpPr/>
            <p:nvPr/>
          </p:nvSpPr>
          <p:spPr>
            <a:xfrm>
              <a:off x="4235798" y="2971800"/>
              <a:ext cx="3297471" cy="9144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ЧАЙ</a:t>
              </a:r>
            </a:p>
          </p:txBody>
        </p: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7921EA7-E2B4-48FD-AD6D-57D930B69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8" y="4740652"/>
            <a:ext cx="2975106" cy="182286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FBBDD6D-5621-43C4-BFDC-B16CFAADD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89" y="4757585"/>
            <a:ext cx="2975106" cy="1822862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DEC9592-6F28-4511-8A14-7AD595664950}"/>
              </a:ext>
            </a:extLst>
          </p:cNvPr>
          <p:cNvGrpSpPr/>
          <p:nvPr/>
        </p:nvGrpSpPr>
        <p:grpSpPr>
          <a:xfrm>
            <a:off x="4190220" y="750279"/>
            <a:ext cx="3297471" cy="3152854"/>
            <a:chOff x="4235798" y="733346"/>
            <a:chExt cx="3297471" cy="315285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6A15DBD-986E-4CB4-9204-E9125569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2440" y="733346"/>
              <a:ext cx="2965597" cy="2221521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A920145C-D7E8-4234-AFA8-BE0A6627F7AB}"/>
                </a:ext>
              </a:extLst>
            </p:cNvPr>
            <p:cNvSpPr/>
            <p:nvPr/>
          </p:nvSpPr>
          <p:spPr>
            <a:xfrm>
              <a:off x="4235798" y="2971800"/>
              <a:ext cx="3297471" cy="9144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ЙОГУРТ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A0B89FF-AAE9-41B1-976C-5799000A60A0}"/>
              </a:ext>
            </a:extLst>
          </p:cNvPr>
          <p:cNvGrpSpPr/>
          <p:nvPr/>
        </p:nvGrpSpPr>
        <p:grpSpPr>
          <a:xfrm>
            <a:off x="4210333" y="750279"/>
            <a:ext cx="3297471" cy="3152854"/>
            <a:chOff x="4235798" y="733346"/>
            <a:chExt cx="3297471" cy="3152854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3ECB82DA-0E36-48C2-BDB6-EBDDA2B54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8888" y="733346"/>
              <a:ext cx="2932700" cy="2221521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FEED31D0-C9F3-4241-8FEE-FE8B9D488687}"/>
                </a:ext>
              </a:extLst>
            </p:cNvPr>
            <p:cNvSpPr/>
            <p:nvPr/>
          </p:nvSpPr>
          <p:spPr>
            <a:xfrm>
              <a:off x="4235798" y="2971800"/>
              <a:ext cx="3297471" cy="9144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чайка</a:t>
              </a: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8B7EF53-B13D-4BF8-8947-E5D0866CC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7" y="4740652"/>
            <a:ext cx="2975106" cy="1822862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7E18BF-D174-470C-B041-7BDEBBC2456F}"/>
              </a:ext>
            </a:extLst>
          </p:cNvPr>
          <p:cNvGrpSpPr/>
          <p:nvPr/>
        </p:nvGrpSpPr>
        <p:grpSpPr>
          <a:xfrm>
            <a:off x="4200106" y="750279"/>
            <a:ext cx="3297471" cy="3152854"/>
            <a:chOff x="4235798" y="733346"/>
            <a:chExt cx="3297471" cy="315285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2F3B24A-B60E-412B-AEC4-61074C212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3153" y="733346"/>
              <a:ext cx="3015672" cy="2221521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969460B7-25C1-412C-924C-E3B21D7D3C09}"/>
                </a:ext>
              </a:extLst>
            </p:cNvPr>
            <p:cNvSpPr/>
            <p:nvPr/>
          </p:nvSpPr>
          <p:spPr>
            <a:xfrm>
              <a:off x="4235798" y="2971800"/>
              <a:ext cx="3297471" cy="9144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ЙОРК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92D686F-AE1A-415B-85C8-AD44A2688013}"/>
              </a:ext>
            </a:extLst>
          </p:cNvPr>
          <p:cNvGrpSpPr/>
          <p:nvPr/>
        </p:nvGrpSpPr>
        <p:grpSpPr>
          <a:xfrm>
            <a:off x="8392134" y="4740652"/>
            <a:ext cx="2974602" cy="1822553"/>
            <a:chOff x="4608699" y="2517723"/>
            <a:chExt cx="2974602" cy="1822553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65A3686A-DBE9-4566-BCE6-EDCA3B15A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699" y="2517723"/>
              <a:ext cx="2974602" cy="1822553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F3FFDDEF-69D3-4519-A792-259961AF0FF7}"/>
                </a:ext>
              </a:extLst>
            </p:cNvPr>
            <p:cNvSpPr/>
            <p:nvPr/>
          </p:nvSpPr>
          <p:spPr>
            <a:xfrm>
              <a:off x="5402510" y="3481431"/>
              <a:ext cx="469784" cy="4530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A42DCD0E-2F23-4CA4-A83E-074BFB5DE210}"/>
                </a:ext>
              </a:extLst>
            </p:cNvPr>
            <p:cNvSpPr/>
            <p:nvPr/>
          </p:nvSpPr>
          <p:spPr>
            <a:xfrm>
              <a:off x="5861108" y="3481431"/>
              <a:ext cx="469784" cy="4530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D135BA7E-BCF3-4A64-9AE3-8F313A730DD7}"/>
                </a:ext>
              </a:extLst>
            </p:cNvPr>
            <p:cNvSpPr/>
            <p:nvPr/>
          </p:nvSpPr>
          <p:spPr>
            <a:xfrm>
              <a:off x="6330891" y="3481431"/>
              <a:ext cx="481221" cy="4530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43B7DD73-CCCB-46E4-A35E-CFCBD3FFD240}"/>
                </a:ext>
              </a:extLst>
            </p:cNvPr>
            <p:cNvSpPr/>
            <p:nvPr/>
          </p:nvSpPr>
          <p:spPr>
            <a:xfrm>
              <a:off x="6308269" y="3428999"/>
              <a:ext cx="4812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Й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59DBA20-1906-49C8-8155-5B63F2FEBB44}"/>
              </a:ext>
            </a:extLst>
          </p:cNvPr>
          <p:cNvGrpSpPr/>
          <p:nvPr/>
        </p:nvGrpSpPr>
        <p:grpSpPr>
          <a:xfrm>
            <a:off x="4180334" y="750279"/>
            <a:ext cx="3297471" cy="3152854"/>
            <a:chOff x="4235798" y="733346"/>
            <a:chExt cx="3297471" cy="3152854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A3F772C0-445D-4D6B-A4C2-F639A7CC7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530" y="733346"/>
              <a:ext cx="2986918" cy="2221521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E8D68E95-B88F-46A7-BDF4-F1078D116B1B}"/>
                </a:ext>
              </a:extLst>
            </p:cNvPr>
            <p:cNvSpPr/>
            <p:nvPr/>
          </p:nvSpPr>
          <p:spPr>
            <a:xfrm>
              <a:off x="4235798" y="2971800"/>
              <a:ext cx="3297471" cy="9144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ВОРОБЕЙ</a:t>
              </a:r>
            </a:p>
          </p:txBody>
        </p: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72A2D1B-46FB-4704-B896-581B384CE49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" y="147960"/>
            <a:ext cx="1133626" cy="122204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5AC3373-07DA-4038-ABC1-B4F28C7B363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50" y="-114649"/>
            <a:ext cx="2857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8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3194 0.3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0.00443 0.412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34219 0.3872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00221 0.391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33008 0.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31576 0.378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00404 0.383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32266 0.382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33295 0.382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51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D05E7A-AFED-41D5-8FBE-D0026077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39" y="250257"/>
            <a:ext cx="5837722" cy="58377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C06D5C-01DB-4F7A-B313-2666B48005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" y="147960"/>
            <a:ext cx="1133626" cy="12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9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71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593C22-48CA-4C5D-A37E-516933B3D443}"/>
              </a:ext>
            </a:extLst>
          </p:cNvPr>
          <p:cNvSpPr txBox="1"/>
          <p:nvPr/>
        </p:nvSpPr>
        <p:spPr>
          <a:xfrm>
            <a:off x="375248" y="821493"/>
            <a:ext cx="11441504" cy="448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Дороже Родины ничего нет.</a:t>
            </a:r>
            <a:endParaRPr lang="ru-RU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согласию о дружбе судят.</a:t>
            </a:r>
            <a:endParaRPr lang="ru-RU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Хлеб и труд рядом идут.</a:t>
            </a:r>
            <a:endParaRPr lang="ru-RU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6A0D8C-7261-4C08-8B83-136AF148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" y="147960"/>
            <a:ext cx="1133626" cy="12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4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91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38" y="807836"/>
            <a:ext cx="42530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 узнал…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2397" y="2501205"/>
            <a:ext cx="9002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Мне понравилось…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1273" y="4437112"/>
            <a:ext cx="87625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Мне было трудно…</a:t>
            </a:r>
          </a:p>
        </p:txBody>
      </p:sp>
    </p:spTree>
    <p:extLst>
      <p:ext uri="{BB962C8B-B14F-4D97-AF65-F5344CB8AC3E}">
        <p14:creationId xmlns:p14="http://schemas.microsoft.com/office/powerpoint/2010/main" val="106648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1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076" y="1412876"/>
            <a:ext cx="4792663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WordArt 3"/>
          <p:cNvSpPr>
            <a:spLocks noChangeArrowheads="1" noChangeShapeType="1" noTextEdit="1"/>
          </p:cNvSpPr>
          <p:nvPr/>
        </p:nvSpPr>
        <p:spPr bwMode="auto">
          <a:xfrm>
            <a:off x="2956136" y="944836"/>
            <a:ext cx="6380224" cy="9360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3600" b="1" kern="10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Приглашаем</a:t>
            </a:r>
            <a:r>
              <a:rPr lang="ru-RU" sz="3600" kern="10" dirty="0">
                <a:ln w="9525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3600" b="1" kern="10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на урок!</a:t>
            </a:r>
            <a:endParaRPr lang="ru-RU" sz="3600" kern="1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auto">
          <a:xfrm>
            <a:off x="2545848" y="5517356"/>
            <a:ext cx="7200800" cy="7916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Обучение грамоте</a:t>
            </a:r>
          </a:p>
        </p:txBody>
      </p:sp>
    </p:spTree>
    <p:extLst>
      <p:ext uri="{BB962C8B-B14F-4D97-AF65-F5344CB8AC3E}">
        <p14:creationId xmlns:p14="http://schemas.microsoft.com/office/powerpoint/2010/main" val="3427996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815F54-1975-4FB6-8ECA-E663D7200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52" y="4437776"/>
            <a:ext cx="3951386" cy="242022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883A0B-E23F-44A3-A4D1-63F053A768E3}"/>
              </a:ext>
            </a:extLst>
          </p:cNvPr>
          <p:cNvSpPr/>
          <p:nvPr/>
        </p:nvSpPr>
        <p:spPr>
          <a:xfrm>
            <a:off x="686346" y="274849"/>
            <a:ext cx="5944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ИНТЕРЕСНЫЙ</a:t>
            </a:r>
            <a:endParaRPr lang="ru-RU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339587-83BE-4669-8E32-26FCA9121F38}"/>
              </a:ext>
            </a:extLst>
          </p:cNvPr>
          <p:cNvSpPr txBox="1"/>
          <p:nvPr/>
        </p:nvSpPr>
        <p:spPr>
          <a:xfrm>
            <a:off x="739218" y="1192309"/>
            <a:ext cx="6298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СОННЫЙ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5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599CD9-E954-4C7F-9DE9-E841AC22C41F}"/>
              </a:ext>
            </a:extLst>
          </p:cNvPr>
          <p:cNvSpPr txBox="1"/>
          <p:nvPr/>
        </p:nvSpPr>
        <p:spPr>
          <a:xfrm>
            <a:off x="7493347" y="286345"/>
            <a:ext cx="446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ВКУСНЫЙ</a:t>
            </a:r>
            <a:endParaRPr lang="ru-RU" sz="5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2A2BE5-921B-4D77-8A8E-33C5E767C299}"/>
              </a:ext>
            </a:extLst>
          </p:cNvPr>
          <p:cNvSpPr txBox="1"/>
          <p:nvPr/>
        </p:nvSpPr>
        <p:spPr>
          <a:xfrm>
            <a:off x="739218" y="5506721"/>
            <a:ext cx="7995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ЗАНИМАТЕЛЬНЫЙ</a:t>
            </a:r>
            <a:endParaRPr lang="ru-RU" sz="5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F920F-27A5-4615-983A-7B941CF18755}"/>
              </a:ext>
            </a:extLst>
          </p:cNvPr>
          <p:cNvSpPr txBox="1"/>
          <p:nvPr/>
        </p:nvSpPr>
        <p:spPr>
          <a:xfrm>
            <a:off x="795074" y="4673928"/>
            <a:ext cx="6322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СКУЧНЫЙ</a:t>
            </a:r>
            <a:endParaRPr lang="ru-RU" sz="5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B6DE6F-4CBE-4147-8926-C81CEB345CBE}"/>
              </a:ext>
            </a:extLst>
          </p:cNvPr>
          <p:cNvSpPr txBox="1"/>
          <p:nvPr/>
        </p:nvSpPr>
        <p:spPr>
          <a:xfrm>
            <a:off x="719560" y="2065952"/>
            <a:ext cx="9629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ПОЗНАВАТЕЛЬНЫЙ</a:t>
            </a:r>
            <a:endParaRPr lang="ru-RU" sz="4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A7DD42-402B-495E-BCD4-F470B26C77F5}"/>
              </a:ext>
            </a:extLst>
          </p:cNvPr>
          <p:cNvSpPr txBox="1"/>
          <p:nvPr/>
        </p:nvSpPr>
        <p:spPr>
          <a:xfrm>
            <a:off x="739218" y="3003155"/>
            <a:ext cx="54877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ГРУСТНЫЙ</a:t>
            </a:r>
            <a:endParaRPr lang="ru-RU" sz="5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D3D5C0-63A2-4377-BB72-D33341A0C031}"/>
              </a:ext>
            </a:extLst>
          </p:cNvPr>
          <p:cNvSpPr txBox="1"/>
          <p:nvPr/>
        </p:nvSpPr>
        <p:spPr>
          <a:xfrm>
            <a:off x="795074" y="3841134"/>
            <a:ext cx="7720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УВЛЕКАТЕЛЬНЫЙ</a:t>
            </a:r>
            <a:endParaRPr lang="ru-RU" sz="54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77870E-7EB3-41E1-8EB9-B6AFA93123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53" y="274849"/>
            <a:ext cx="704850" cy="7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69BFAF-5DC9-4DE1-971A-64B2339241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34" y="1183866"/>
            <a:ext cx="704850" cy="7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0D0172E-4B96-478C-9912-7F87F2FB34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08" y="269625"/>
            <a:ext cx="704850" cy="7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F07DCE5-66D1-4E83-81D6-29976A3D39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28" y="2042468"/>
            <a:ext cx="704850" cy="7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9FBD14A-C2B4-4112-BBB7-F9DDFBB0A4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84" y="3040850"/>
            <a:ext cx="704850" cy="7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709AA1B-FD7E-4ECF-B000-3C2A79AFA6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46" y="3864114"/>
            <a:ext cx="704850" cy="7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634DE4C-11CB-436E-89E4-81275A1CA1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73" y="4673928"/>
            <a:ext cx="704850" cy="7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7035C71-D4CB-42D2-BA32-32A0D67B79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98" y="5506721"/>
            <a:ext cx="704850" cy="76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j02329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6" y="4016634"/>
            <a:ext cx="25908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 descr="BS00554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1717" y="4342222"/>
            <a:ext cx="277397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74D60-A306-45DC-AA49-84E89C4CE1B6}"/>
              </a:ext>
            </a:extLst>
          </p:cNvPr>
          <p:cNvSpPr txBox="1"/>
          <p:nvPr/>
        </p:nvSpPr>
        <p:spPr>
          <a:xfrm>
            <a:off x="2440372" y="441283"/>
            <a:ext cx="73112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Мы  - умные!</a:t>
            </a:r>
          </a:p>
          <a:p>
            <a:pPr>
              <a:buFontTx/>
              <a:buNone/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Мы – дружные!</a:t>
            </a:r>
          </a:p>
          <a:p>
            <a:pPr>
              <a:buFontTx/>
              <a:buNone/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Мы – внимательные!</a:t>
            </a:r>
          </a:p>
          <a:p>
            <a:pPr>
              <a:buFontTx/>
              <a:buNone/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Мы – старательные!</a:t>
            </a:r>
          </a:p>
          <a:p>
            <a:pPr>
              <a:buFontTx/>
              <a:buNone/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В 1 классе учимся!</a:t>
            </a:r>
          </a:p>
          <a:p>
            <a:pPr>
              <a:buFontTx/>
              <a:buNone/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Всё у нас получится!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2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3F8161-AD2A-448F-B21B-70A9EC6B9953}"/>
              </a:ext>
            </a:extLst>
          </p:cNvPr>
          <p:cNvSpPr txBox="1"/>
          <p:nvPr/>
        </p:nvSpPr>
        <p:spPr>
          <a:xfrm>
            <a:off x="840995" y="2323641"/>
            <a:ext cx="98214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Чтение слов с буквой Й/й</a:t>
            </a:r>
            <a:endParaRPr lang="ru-RU" sz="8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WordArt 5">
            <a:extLst>
              <a:ext uri="{FF2B5EF4-FFF2-40B4-BE49-F238E27FC236}">
                <a16:creationId xmlns:a16="http://schemas.microsoft.com/office/drawing/2014/main" id="{139FBB65-3962-4F2D-86DE-42BAEC0A2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0709" y="676908"/>
            <a:ext cx="6421983" cy="76599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ТЕМА УРОКА:</a:t>
            </a:r>
          </a:p>
        </p:txBody>
      </p:sp>
    </p:spTree>
    <p:extLst>
      <p:ext uri="{BB962C8B-B14F-4D97-AF65-F5344CB8AC3E}">
        <p14:creationId xmlns:p14="http://schemas.microsoft.com/office/powerpoint/2010/main" val="2708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7042" y="758985"/>
            <a:ext cx="889962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Чтобы  хорошо читать, надо правильно дышать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2BF6F2-12F2-41B8-B846-CC0B0CDFEC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05" y="4036354"/>
            <a:ext cx="2712720" cy="25968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24D9D-A34D-48EE-90C7-BF6F7EF549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92" y="4262857"/>
            <a:ext cx="4876800" cy="2276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CEB339-340D-4FF5-B560-50ECA2B462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" y="147960"/>
            <a:ext cx="1133626" cy="12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2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ем гласные звуки. А. О, У, И, Э, Ы. Детские Песни. Логоритмика. Развитие речи малышей. Люляби TV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C967235C-4760-4F78-8928-E7E45306F1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613" y="100668"/>
            <a:ext cx="11900874" cy="6643596"/>
          </a:xfrm>
          <a:prstGeom prst="rect">
            <a:avLst/>
          </a:prstGeom>
        </p:spPr>
      </p:pic>
      <p:sp>
        <p:nvSpPr>
          <p:cNvPr id="3" name="Стрелка: вправо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D56A25-D06B-43D1-AD64-A99F6FF77EE6}"/>
              </a:ext>
            </a:extLst>
          </p:cNvPr>
          <p:cNvSpPr/>
          <p:nvPr/>
        </p:nvSpPr>
        <p:spPr>
          <a:xfrm>
            <a:off x="11452354" y="6259632"/>
            <a:ext cx="5911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10CF28-4FF1-487F-A449-CD1634EE40E5}"/>
              </a:ext>
            </a:extLst>
          </p:cNvPr>
          <p:cNvSpPr/>
          <p:nvPr/>
        </p:nvSpPr>
        <p:spPr>
          <a:xfrm>
            <a:off x="2524165" y="-39287"/>
            <a:ext cx="14670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6C066B-223D-49C5-889B-E25BD17354C1}"/>
              </a:ext>
            </a:extLst>
          </p:cNvPr>
          <p:cNvSpPr/>
          <p:nvPr/>
        </p:nvSpPr>
        <p:spPr>
          <a:xfrm>
            <a:off x="2478578" y="1001692"/>
            <a:ext cx="15792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409980-7DD2-4677-BCC1-73275A049AEB}"/>
              </a:ext>
            </a:extLst>
          </p:cNvPr>
          <p:cNvSpPr/>
          <p:nvPr/>
        </p:nvSpPr>
        <p:spPr>
          <a:xfrm>
            <a:off x="2634069" y="2073247"/>
            <a:ext cx="12682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67008C-7DCF-4A32-A004-2F2206DFC74C}"/>
              </a:ext>
            </a:extLst>
          </p:cNvPr>
          <p:cNvSpPr/>
          <p:nvPr/>
        </p:nvSpPr>
        <p:spPr>
          <a:xfrm>
            <a:off x="2539366" y="3137243"/>
            <a:ext cx="14827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1FA289-58E0-459A-AEC7-DDE73D1556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91" y="1302352"/>
            <a:ext cx="4169217" cy="449441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BAB57C-4F5D-4D0D-9BBE-253D0B396655}"/>
              </a:ext>
            </a:extLst>
          </p:cNvPr>
          <p:cNvSpPr/>
          <p:nvPr/>
        </p:nvSpPr>
        <p:spPr>
          <a:xfrm>
            <a:off x="7833525" y="-80135"/>
            <a:ext cx="15039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0184D5-71B8-4173-8D49-2A7E6189C28B}"/>
              </a:ext>
            </a:extLst>
          </p:cNvPr>
          <p:cNvSpPr/>
          <p:nvPr/>
        </p:nvSpPr>
        <p:spPr>
          <a:xfrm>
            <a:off x="7856756" y="967418"/>
            <a:ext cx="15039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3A5EE0-C760-4D90-BCED-AEDE28BB7E2B}"/>
              </a:ext>
            </a:extLst>
          </p:cNvPr>
          <p:cNvSpPr/>
          <p:nvPr/>
        </p:nvSpPr>
        <p:spPr>
          <a:xfrm>
            <a:off x="7885127" y="2103010"/>
            <a:ext cx="15039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FFC69A-86A6-4FAD-A2E7-EF50491C6BD9}"/>
              </a:ext>
            </a:extLst>
          </p:cNvPr>
          <p:cNvSpPr/>
          <p:nvPr/>
        </p:nvSpPr>
        <p:spPr>
          <a:xfrm>
            <a:off x="7932575" y="3150563"/>
            <a:ext cx="15039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C3D4C2-4ADD-4F91-9A9F-4D6C97FBA97B}"/>
              </a:ext>
            </a:extLst>
          </p:cNvPr>
          <p:cNvSpPr/>
          <p:nvPr/>
        </p:nvSpPr>
        <p:spPr>
          <a:xfrm>
            <a:off x="2305776" y="4230102"/>
            <a:ext cx="19498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5A1561-32EC-46EC-B49D-41B6911A6454}"/>
              </a:ext>
            </a:extLst>
          </p:cNvPr>
          <p:cNvSpPr/>
          <p:nvPr/>
        </p:nvSpPr>
        <p:spPr>
          <a:xfrm>
            <a:off x="2313950" y="5235753"/>
            <a:ext cx="19335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098213C-8ACA-4482-B718-757A4D49CF55}"/>
              </a:ext>
            </a:extLst>
          </p:cNvPr>
          <p:cNvSpPr/>
          <p:nvPr/>
        </p:nvSpPr>
        <p:spPr>
          <a:xfrm>
            <a:off x="7971847" y="4269673"/>
            <a:ext cx="15039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552B851-8840-4DC6-BA20-D8CF1866D000}"/>
              </a:ext>
            </a:extLst>
          </p:cNvPr>
          <p:cNvSpPr/>
          <p:nvPr/>
        </p:nvSpPr>
        <p:spPr>
          <a:xfrm>
            <a:off x="8061570" y="5333708"/>
            <a:ext cx="15039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</a:p>
        </p:txBody>
      </p:sp>
    </p:spTree>
    <p:extLst>
      <p:ext uri="{BB962C8B-B14F-4D97-AF65-F5344CB8AC3E}">
        <p14:creationId xmlns:p14="http://schemas.microsoft.com/office/powerpoint/2010/main" val="85201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10CF28-4FF1-487F-A449-CD1634EE40E5}"/>
              </a:ext>
            </a:extLst>
          </p:cNvPr>
          <p:cNvSpPr/>
          <p:nvPr/>
        </p:nvSpPr>
        <p:spPr>
          <a:xfrm>
            <a:off x="781405" y="458073"/>
            <a:ext cx="3943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   БА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6C066B-223D-49C5-889B-E25BD17354C1}"/>
              </a:ext>
            </a:extLst>
          </p:cNvPr>
          <p:cNvSpPr/>
          <p:nvPr/>
        </p:nvSpPr>
        <p:spPr>
          <a:xfrm>
            <a:off x="7212396" y="458592"/>
            <a:ext cx="25859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ГЕРО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409980-7DD2-4677-BCC1-73275A049AEB}"/>
              </a:ext>
            </a:extLst>
          </p:cNvPr>
          <p:cNvSpPr/>
          <p:nvPr/>
        </p:nvSpPr>
        <p:spPr>
          <a:xfrm>
            <a:off x="1009513" y="2061909"/>
            <a:ext cx="34871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  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67008C-7DCF-4A32-A004-2F2206DFC74C}"/>
              </a:ext>
            </a:extLst>
          </p:cNvPr>
          <p:cNvSpPr/>
          <p:nvPr/>
        </p:nvSpPr>
        <p:spPr>
          <a:xfrm>
            <a:off x="7386414" y="3789203"/>
            <a:ext cx="20422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C3D4C2-4ADD-4F91-9A9F-4D6C97FBA97B}"/>
              </a:ext>
            </a:extLst>
          </p:cNvPr>
          <p:cNvSpPr/>
          <p:nvPr/>
        </p:nvSpPr>
        <p:spPr>
          <a:xfrm>
            <a:off x="722414" y="3789203"/>
            <a:ext cx="42571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ТРАМВА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5A1561-32EC-46EC-B49D-41B6911A6454}"/>
              </a:ext>
            </a:extLst>
          </p:cNvPr>
          <p:cNvSpPr/>
          <p:nvPr/>
        </p:nvSpPr>
        <p:spPr>
          <a:xfrm>
            <a:off x="7440502" y="2123638"/>
            <a:ext cx="40174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   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163E57-A90E-422A-926C-82176428A6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50" y="484940"/>
            <a:ext cx="1331471" cy="14353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CBE5F-8BE4-44E7-80BB-DB4D27024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92" y="2058630"/>
            <a:ext cx="1331471" cy="143532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3364E9-6423-47FE-8E4D-0B921A17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65" y="3789203"/>
            <a:ext cx="1331471" cy="14353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3D553F-8597-4A81-9260-B23D1AFD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225" y="456080"/>
            <a:ext cx="1331471" cy="14353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E75201-0A1E-4F4D-AB44-F80BD7B97E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02" y="2074869"/>
            <a:ext cx="1331471" cy="14353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915285C-F49F-4CBB-AE8F-1D08DCA0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28" y="3693658"/>
            <a:ext cx="1331471" cy="14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144</Words>
  <Application>Microsoft Office PowerPoint</Application>
  <PresentationFormat>Широкоэкранный</PresentationFormat>
  <Paragraphs>60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Times New Roman</vt:lpstr>
      <vt:lpstr>Тема Office</vt:lpstr>
      <vt:lpstr>Урок обучения грамоте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1 класс</dc:title>
  <dc:creator>Артём Кулаков</dc:creator>
  <cp:lastModifiedBy>Артём Кулаков</cp:lastModifiedBy>
  <cp:revision>27</cp:revision>
  <dcterms:created xsi:type="dcterms:W3CDTF">2021-02-09T17:48:10Z</dcterms:created>
  <dcterms:modified xsi:type="dcterms:W3CDTF">2021-05-07T19:05:27Z</dcterms:modified>
</cp:coreProperties>
</file>